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53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8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5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45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3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24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75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65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71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3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60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E75F-6779-485E-B610-1304490294F2}" type="datetimeFigureOut">
              <a:rPr lang="zh-TW" altLang="en-US" smtClean="0"/>
              <a:t>2023/1/7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7D9E-3ECE-486E-B6E2-F320F3CFA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17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46380" y="3311609"/>
            <a:ext cx="3273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111.01.07</a:t>
            </a:r>
            <a:r>
              <a:rPr lang="zh-TW" altLang="en-US" sz="1600" dirty="0" smtClean="0"/>
              <a:t>花秀銅蘭總字第******號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48032" y="3867665"/>
            <a:ext cx="45720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「彰化縣十方功德行善團」</a:t>
            </a:r>
            <a:endParaRPr lang="en-US" altLang="zh-TW" sz="2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參與本校寒冬送暖活動 ， 捐贈毛毯、羽絨衣一批，熱心公益關懷弱勢。僅以此狀以資感謝 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37719" y="2854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2402078"/>
            <a:ext cx="2713998" cy="90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46380" y="3311609"/>
            <a:ext cx="3273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111.01.07</a:t>
            </a:r>
            <a:r>
              <a:rPr lang="zh-TW" altLang="en-US" sz="1600" dirty="0" smtClean="0"/>
              <a:t>花秀銅蘭總字第******號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48032" y="3867665"/>
            <a:ext cx="45720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「彰化縣轉生慈善會」</a:t>
            </a:r>
            <a:endParaRPr lang="en-US" altLang="zh-TW" sz="2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參與本校寒冬送暖活動 ， 捐贈生活物資一批，熱心公益關懷弱勢。僅以此狀以資感謝 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37719" y="2854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2402078"/>
            <a:ext cx="2713998" cy="90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7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46380" y="3311609"/>
            <a:ext cx="3273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111.01.07</a:t>
            </a:r>
            <a:r>
              <a:rPr lang="zh-TW" altLang="en-US" sz="1600" dirty="0" smtClean="0"/>
              <a:t>花秀銅蘭總字第******號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48032" y="3867665"/>
            <a:ext cx="45720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「臺南縣螢火蟲愛心會」</a:t>
            </a:r>
            <a:endParaRPr lang="en-US" altLang="zh-TW" sz="32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參與本校寒冬送暖活動 ， 捐贈生活物資一批，熱心公益關懷弱勢。僅以此狀以資感謝 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37719" y="2854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2402078"/>
            <a:ext cx="2713998" cy="90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46380" y="3311609"/>
            <a:ext cx="3273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111.01.07</a:t>
            </a:r>
            <a:r>
              <a:rPr lang="zh-TW" altLang="en-US" sz="1600" dirty="0" smtClean="0"/>
              <a:t>花秀銅蘭總字第******號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48032" y="3867665"/>
            <a:ext cx="4572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「社團法人臺東縣福德慈善會」</a:t>
            </a:r>
            <a:endParaRPr lang="en-US" altLang="zh-TW" sz="26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參與本校寒冬送暖活動 ， 捐贈生活物資一批，熱心公益關懷弱勢。僅以此狀以資感謝 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37719" y="2854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2402078"/>
            <a:ext cx="2713998" cy="90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2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46380" y="3311609"/>
            <a:ext cx="3273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111.01.07</a:t>
            </a:r>
            <a:r>
              <a:rPr lang="zh-TW" altLang="en-US" sz="1600" dirty="0" smtClean="0"/>
              <a:t>花秀銅蘭總字第******號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48032" y="3867665"/>
            <a:ext cx="45720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「高雄佛聞法堂」</a:t>
            </a:r>
            <a:endParaRPr lang="en-US" altLang="zh-TW" sz="32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參與本校寒冬送暖活動 ， 捐贈生活物資一批，熱心公益關懷弱勢。僅以此狀以資感謝 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37719" y="2854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2402078"/>
            <a:ext cx="2713998" cy="90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222</Words>
  <Application>Microsoft Office PowerPoint</Application>
  <PresentationFormat>A4 紙張 (210x297 公釐)</PresentationFormat>
  <Paragraphs>15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帳戶</dc:creator>
  <cp:lastModifiedBy>Microsoft 帳戶</cp:lastModifiedBy>
  <cp:revision>3</cp:revision>
  <dcterms:created xsi:type="dcterms:W3CDTF">2023-01-06T22:48:09Z</dcterms:created>
  <dcterms:modified xsi:type="dcterms:W3CDTF">2023-01-06T23:12:31Z</dcterms:modified>
</cp:coreProperties>
</file>