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632" y="-5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2018/3/20</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extLst>
      <p:ext uri="{BB962C8B-B14F-4D97-AF65-F5344CB8AC3E}">
        <p14:creationId xmlns:p14="http://schemas.microsoft.com/office/powerpoint/2010/main" val="2493775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2018/3/20</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extLst>
      <p:ext uri="{BB962C8B-B14F-4D97-AF65-F5344CB8AC3E}">
        <p14:creationId xmlns:p14="http://schemas.microsoft.com/office/powerpoint/2010/main" val="1443915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7578</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2018-03-20T03:33:49Z</dcterms:modified>
</cp:coreProperties>
</file>